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4" r:id="rId6"/>
    <p:sldId id="259" r:id="rId7"/>
    <p:sldId id="260" r:id="rId8"/>
    <p:sldId id="265" r:id="rId9"/>
    <p:sldId id="261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396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B2554-DCB5-40CC-9691-E16C48F7B06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2912-643F-4C4E-901D-89BBE898C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2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2912-643F-4C4E-901D-89BBE898C50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80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6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3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89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1912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06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6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8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3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5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3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9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3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0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04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00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Spam Message Prediction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Towards a Spam-Free Inbox</a:t>
            </a:r>
            <a:endParaRPr dirty="0"/>
          </a:p>
        </p:txBody>
      </p:sp>
      <p:pic>
        <p:nvPicPr>
          <p:cNvPr id="9" name="object 3">
            <a:hlinkClick r:id="rId2"/>
            <a:extLst>
              <a:ext uri="{FF2B5EF4-FFF2-40B4-BE49-F238E27FC236}">
                <a16:creationId xmlns:a16="http://schemas.microsoft.com/office/drawing/2014/main" id="{A087492C-9BEC-C947-A158-F326322AE2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49019" y="9686925"/>
            <a:ext cx="2152649" cy="514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99FB9-3FF5-071F-8343-BC3CFF2E2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0" y="3135086"/>
            <a:ext cx="3826289" cy="3722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411061" cy="1400530"/>
          </a:xfrm>
        </p:spPr>
        <p:txBody>
          <a:bodyPr/>
          <a:lstStyle/>
          <a:p>
            <a:r>
              <a:rPr dirty="0"/>
              <a:t>Deployment</a:t>
            </a:r>
            <a:r>
              <a:rPr lang="en-IN" dirty="0"/>
              <a:t>	with </a:t>
            </a:r>
            <a:r>
              <a:rPr lang="en-IN" dirty="0" err="1"/>
              <a:t>Streamlit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F8993-93D6-2D66-53DC-07B32381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86" y="1698171"/>
            <a:ext cx="4992914" cy="511980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64CEB74-40EF-E65C-514B-8B4A515F53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4964" y="1996311"/>
            <a:ext cx="359840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make our spam filter usable, we deployed it as a web application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	lit allows us to create interactive web apps from Python scripts easily.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 input an email message into the application.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application uses our trained machine learning model to predict whether the email is spam or ham.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provides a user-friendly way to interact with the spam detection system.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conclusion, this project successfully developed a machine learning model that can accurately classify emails. We showed that Logistic Regression is a good choice for this type of problem. We also created a practical application that can help users filter spam. This work contributes to making email management easier and safer.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514475"/>
            <a:ext cx="6711654" cy="47339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aim of this project is to classify text messages as 'spam' or 'ham' (not spam). Machine learning models are trained on labeled data to predict whether a message is spam.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Specifically, the project seeks to: Analyze and preprocess email text data to extract meaningful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a classification model using these features to learn the distinguishing characteristics of spam and ham.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Evaluate the model's performance in accurately identifying spam emails while minimizing false positives.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3CF6E-9BFB-5B73-5908-05D5183D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7" y="1147444"/>
            <a:ext cx="8135485" cy="50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3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dataset </a:t>
            </a:r>
            <a:r>
              <a:rPr lang="en-IN" dirty="0" err="1"/>
              <a:t>spammailAssasin</a:t>
            </a:r>
            <a:r>
              <a:rPr lang="en-IN" dirty="0"/>
              <a:t>	</a:t>
            </a:r>
            <a:r>
              <a:rPr dirty="0"/>
              <a:t>consists of SMS messages labeled as 'spam' or 'ham'.</a:t>
            </a:r>
          </a:p>
          <a:p>
            <a:r>
              <a:rPr dirty="0"/>
              <a:t>Total messages: 5572</a:t>
            </a:r>
          </a:p>
          <a:p>
            <a:r>
              <a:rPr dirty="0"/>
              <a:t>Spam: 747</a:t>
            </a:r>
          </a:p>
          <a:p>
            <a:r>
              <a:rPr dirty="0"/>
              <a:t>Ham: 4825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29702-9DEA-3A34-4310-B8A2D352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21" b="75767"/>
          <a:stretch/>
        </p:blipFill>
        <p:spPr>
          <a:xfrm>
            <a:off x="4760686" y="3135085"/>
            <a:ext cx="4178279" cy="580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79A3D-CD5E-ABBE-09BB-F68125C1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686" y="3715655"/>
            <a:ext cx="4204519" cy="580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E561F-19C9-FE00-52AD-81748E6E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11" y="1528497"/>
            <a:ext cx="6830378" cy="3801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08B48-3696-6045-CFBD-57776B283F3C}"/>
              </a:ext>
            </a:extLst>
          </p:cNvPr>
          <p:cNvSpPr txBox="1"/>
          <p:nvPr/>
        </p:nvSpPr>
        <p:spPr>
          <a:xfrm>
            <a:off x="571500" y="414338"/>
            <a:ext cx="800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Spam vs Ham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3301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Preprocessing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85593E-F90E-CB00-5D9C-F9533603A2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7700" y="1953431"/>
            <a:ext cx="690183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 Data: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 missing values.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duplicates.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Transformed Text: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Lowercased.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Tokenized (split into words).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non-alphanumeric characters,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stopwords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punctuation.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Stemmed words (reduced to root form).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Encoded Labels: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 'spam'/'ham' to 0/1.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Feature: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Calculated email length (number of characters)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Trained multiple models such as:</a:t>
            </a:r>
          </a:p>
          <a:p>
            <a:r>
              <a:t>- Logistic Regression</a:t>
            </a:r>
          </a:p>
          <a:p>
            <a:r>
              <a:t>- Naive Bayes</a:t>
            </a:r>
          </a:p>
          <a:p>
            <a:r>
              <a:t>- Support Vector Machine (SVM)</a:t>
            </a:r>
          </a:p>
          <a:p>
            <a:r>
              <a:t>Best results were observed with Logistic Regression.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38FFD-603F-B46E-DB23-80159170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029" y="2061029"/>
            <a:ext cx="4034971" cy="3773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ACA40-C3BD-2991-A6C7-D39B0977367E}"/>
              </a:ext>
            </a:extLst>
          </p:cNvPr>
          <p:cNvSpPr txBox="1"/>
          <p:nvPr/>
        </p:nvSpPr>
        <p:spPr>
          <a:xfrm>
            <a:off x="1596571" y="464457"/>
            <a:ext cx="506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Did the Computer Get It Right?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72A94-B714-288B-B9B1-556857740E22}"/>
              </a:ext>
            </a:extLst>
          </p:cNvPr>
          <p:cNvSpPr txBox="1"/>
          <p:nvPr/>
        </p:nvSpPr>
        <p:spPr>
          <a:xfrm>
            <a:off x="0" y="1422400"/>
            <a:ext cx="53311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This picture helps us see how well the computer did at sorting emails.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corners are where the computer got it right.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corner (point to top left) is where the computer correctly said an email was 'not spam.'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corner (point to bottom right) is where the computer correctly said an email was 'spam.'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other boxes are where the computer made mistakes.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box (point to top right) is where the computer </a:t>
            </a:r>
            <a:r>
              <a:rPr lang="en-US" i="1" dirty="0"/>
              <a:t>wrongly</a:t>
            </a:r>
            <a:r>
              <a:rPr lang="en-US" dirty="0"/>
              <a:t> said a 'not spam' email was 'spam.'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box (point to bottom left) is where the computer </a:t>
            </a:r>
            <a:r>
              <a:rPr lang="en-US" i="1" dirty="0"/>
              <a:t>wrongly</a:t>
            </a:r>
            <a:r>
              <a:rPr lang="en-US" dirty="0"/>
              <a:t> said a 'spam' email was 'not spam.'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335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Evaluation metrics:</a:t>
            </a:r>
          </a:p>
          <a:p>
            <a:r>
              <a:t>- Accuracy</a:t>
            </a:r>
          </a:p>
          <a:p>
            <a:r>
              <a:t>- Precision</a:t>
            </a:r>
          </a:p>
          <a:p>
            <a:r>
              <a:t>- Recall</a:t>
            </a:r>
          </a:p>
          <a:p>
            <a:r>
              <a:t>- F1 Score</a:t>
            </a:r>
          </a:p>
          <a:p>
            <a:endParaRPr/>
          </a:p>
          <a:p>
            <a:r>
              <a:t>Model Accuracy: ~98%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BFF6F-8161-D214-85AE-7C4A8C25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4" y="2657367"/>
            <a:ext cx="4744425" cy="201464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</TotalTime>
  <Words>497</Words>
  <Application>Microsoft Office PowerPoint</Application>
  <PresentationFormat>On-screen Show (4:3)</PresentationFormat>
  <Paragraphs>59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Spam Message Prediction using Machine Learning</vt:lpstr>
      <vt:lpstr>Introduction</vt:lpstr>
      <vt:lpstr>PowerPoint Presentation</vt:lpstr>
      <vt:lpstr>Dataset Overview</vt:lpstr>
      <vt:lpstr>PowerPoint Presentation</vt:lpstr>
      <vt:lpstr>Data Preprocessing</vt:lpstr>
      <vt:lpstr>Model Training</vt:lpstr>
      <vt:lpstr>PowerPoint Presentation</vt:lpstr>
      <vt:lpstr>Model Evaluation</vt:lpstr>
      <vt:lpstr>Deployment with Streamlit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ananya pandey</dc:creator>
  <cp:keywords/>
  <dc:description>generated using python-pptx</dc:description>
  <cp:lastModifiedBy>ananya pandey</cp:lastModifiedBy>
  <cp:revision>2</cp:revision>
  <dcterms:created xsi:type="dcterms:W3CDTF">2013-01-27T09:14:16Z</dcterms:created>
  <dcterms:modified xsi:type="dcterms:W3CDTF">2025-04-25T06:38:01Z</dcterms:modified>
  <cp:category/>
</cp:coreProperties>
</file>